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Josefin Sans Regular Bold" charset="1" panose="00000700000000000000"/>
      <p:regular r:id="rId13"/>
    </p:embeddedFont>
    <p:embeddedFont>
      <p:font typeface="Josefin Sans Regular" charset="1" panose="00000500000000000000"/>
      <p:regular r:id="rId14"/>
    </p:embeddedFont>
    <p:embeddedFont>
      <p:font typeface="Open Sans Condensed" charset="1" panose="000000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VAGjlcLLy80.mp4" Type="http://schemas.openxmlformats.org/officeDocument/2006/relationships/video"/><Relationship Id="rId4" Target="../media/VAGjlcLLy80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VAGjkrtWeio.mp4" Type="http://schemas.openxmlformats.org/officeDocument/2006/relationships/video"/><Relationship Id="rId4" Target="../media/VAGjkrtWeio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38970">
            <a:off x="15131496" y="3669830"/>
            <a:ext cx="3068229" cy="4229388"/>
          </a:xfrm>
          <a:custGeom>
            <a:avLst/>
            <a:gdLst/>
            <a:ahLst/>
            <a:cxnLst/>
            <a:rect r="r" b="b" t="t" l="l"/>
            <a:pathLst>
              <a:path h="4229388" w="3068229">
                <a:moveTo>
                  <a:pt x="0" y="0"/>
                </a:moveTo>
                <a:lnTo>
                  <a:pt x="3068229" y="0"/>
                </a:lnTo>
                <a:lnTo>
                  <a:pt x="3068229" y="4229389"/>
                </a:lnTo>
                <a:lnTo>
                  <a:pt x="0" y="4229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71758" y="727417"/>
            <a:ext cx="432908" cy="602565"/>
          </a:xfrm>
          <a:custGeom>
            <a:avLst/>
            <a:gdLst/>
            <a:ahLst/>
            <a:cxnLst/>
            <a:rect r="r" b="b" t="t" l="l"/>
            <a:pathLst>
              <a:path h="602565" w="432908">
                <a:moveTo>
                  <a:pt x="0" y="0"/>
                </a:moveTo>
                <a:lnTo>
                  <a:pt x="432908" y="0"/>
                </a:lnTo>
                <a:lnTo>
                  <a:pt x="432908" y="602566"/>
                </a:lnTo>
                <a:lnTo>
                  <a:pt x="0" y="602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01" t="0" r="0" b="-1535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672005" y="621204"/>
            <a:ext cx="509217" cy="708779"/>
          </a:xfrm>
          <a:custGeom>
            <a:avLst/>
            <a:gdLst/>
            <a:ahLst/>
            <a:cxnLst/>
            <a:rect r="r" b="b" t="t" l="l"/>
            <a:pathLst>
              <a:path h="708779" w="509217">
                <a:moveTo>
                  <a:pt x="0" y="0"/>
                </a:moveTo>
                <a:lnTo>
                  <a:pt x="509216" y="0"/>
                </a:lnTo>
                <a:lnTo>
                  <a:pt x="509216" y="708779"/>
                </a:lnTo>
                <a:lnTo>
                  <a:pt x="0" y="708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01" t="0" r="0" b="-15356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54947" y="8427177"/>
            <a:ext cx="461986" cy="643038"/>
          </a:xfrm>
          <a:custGeom>
            <a:avLst/>
            <a:gdLst/>
            <a:ahLst/>
            <a:cxnLst/>
            <a:rect r="r" b="b" t="t" l="l"/>
            <a:pathLst>
              <a:path h="643038" w="461986">
                <a:moveTo>
                  <a:pt x="0" y="0"/>
                </a:moveTo>
                <a:lnTo>
                  <a:pt x="461985" y="0"/>
                </a:lnTo>
                <a:lnTo>
                  <a:pt x="461985" y="643038"/>
                </a:lnTo>
                <a:lnTo>
                  <a:pt x="0" y="64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01" t="0" r="0" b="-15356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926613" y="9222587"/>
            <a:ext cx="466969" cy="649974"/>
          </a:xfrm>
          <a:custGeom>
            <a:avLst/>
            <a:gdLst/>
            <a:ahLst/>
            <a:cxnLst/>
            <a:rect r="r" b="b" t="t" l="l"/>
            <a:pathLst>
              <a:path h="649974" w="466969">
                <a:moveTo>
                  <a:pt x="0" y="0"/>
                </a:moveTo>
                <a:lnTo>
                  <a:pt x="466969" y="0"/>
                </a:lnTo>
                <a:lnTo>
                  <a:pt x="466969" y="649974"/>
                </a:lnTo>
                <a:lnTo>
                  <a:pt x="0" y="6499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01" t="0" r="0" b="-1535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17002" y="9222587"/>
            <a:ext cx="2909511" cy="121670"/>
          </a:xfrm>
          <a:custGeom>
            <a:avLst/>
            <a:gdLst/>
            <a:ahLst/>
            <a:cxnLst/>
            <a:rect r="r" b="b" t="t" l="l"/>
            <a:pathLst>
              <a:path h="121670" w="2909511">
                <a:moveTo>
                  <a:pt x="0" y="0"/>
                </a:moveTo>
                <a:lnTo>
                  <a:pt x="2909511" y="0"/>
                </a:lnTo>
                <a:lnTo>
                  <a:pt x="2909511" y="121670"/>
                </a:lnTo>
                <a:lnTo>
                  <a:pt x="0" y="121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41950" y="1932404"/>
            <a:ext cx="3639423" cy="3526932"/>
          </a:xfrm>
          <a:custGeom>
            <a:avLst/>
            <a:gdLst/>
            <a:ahLst/>
            <a:cxnLst/>
            <a:rect r="r" b="b" t="t" l="l"/>
            <a:pathLst>
              <a:path h="3526932" w="3639423">
                <a:moveTo>
                  <a:pt x="0" y="0"/>
                </a:moveTo>
                <a:lnTo>
                  <a:pt x="3639423" y="0"/>
                </a:lnTo>
                <a:lnTo>
                  <a:pt x="3639423" y="3526932"/>
                </a:lnTo>
                <a:lnTo>
                  <a:pt x="0" y="3526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985939" y="5967009"/>
            <a:ext cx="8410866" cy="3755654"/>
          </a:xfrm>
          <a:custGeom>
            <a:avLst/>
            <a:gdLst/>
            <a:ahLst/>
            <a:cxnLst/>
            <a:rect r="r" b="b" t="t" l="l"/>
            <a:pathLst>
              <a:path h="3755654" w="8410866">
                <a:moveTo>
                  <a:pt x="0" y="0"/>
                </a:moveTo>
                <a:lnTo>
                  <a:pt x="8410867" y="0"/>
                </a:lnTo>
                <a:lnTo>
                  <a:pt x="8410867" y="3755654"/>
                </a:lnTo>
                <a:lnTo>
                  <a:pt x="0" y="3755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667019" y="2738735"/>
            <a:ext cx="8729787" cy="3228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3"/>
              </a:lnSpc>
            </a:pPr>
            <a:r>
              <a:rPr lang="en-US" sz="7974" b="true">
                <a:solidFill>
                  <a:srgbClr val="000000"/>
                </a:solidFill>
                <a:latin typeface="Josefin Sans Regular Bold"/>
                <a:ea typeface="Josefin Sans Regular Bold"/>
                <a:cs typeface="Josefin Sans Regular Bold"/>
                <a:sym typeface="Josefin Sans Regular Bold"/>
              </a:rPr>
              <a:t>Día Mundial de Concientización sobre el Autismo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47303" y="1415708"/>
            <a:ext cx="4543919" cy="894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6"/>
              </a:lnSpc>
            </a:pPr>
            <a:r>
              <a:rPr lang="en-US" sz="6472" b="true">
                <a:solidFill>
                  <a:srgbClr val="8C52FF"/>
                </a:solidFill>
                <a:latin typeface="Josefin Sans Regular Bold"/>
                <a:ea typeface="Josefin Sans Regular Bold"/>
                <a:cs typeface="Josefin Sans Regular Bold"/>
                <a:sym typeface="Josefin Sans Regular Bold"/>
              </a:rPr>
              <a:t>02 de abril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083342" y="0"/>
            <a:ext cx="8121316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600847">
            <a:off x="517350" y="-1779812"/>
            <a:ext cx="5065986" cy="4449257"/>
          </a:xfrm>
          <a:custGeom>
            <a:avLst/>
            <a:gdLst/>
            <a:ahLst/>
            <a:cxnLst/>
            <a:rect r="r" b="b" t="t" l="l"/>
            <a:pathLst>
              <a:path h="4449257" w="5065986">
                <a:moveTo>
                  <a:pt x="0" y="0"/>
                </a:moveTo>
                <a:lnTo>
                  <a:pt x="5065986" y="0"/>
                </a:lnTo>
                <a:lnTo>
                  <a:pt x="5065986" y="4449257"/>
                </a:lnTo>
                <a:lnTo>
                  <a:pt x="0" y="444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600847">
            <a:off x="12898473" y="7365106"/>
            <a:ext cx="5065986" cy="4449257"/>
          </a:xfrm>
          <a:custGeom>
            <a:avLst/>
            <a:gdLst/>
            <a:ahLst/>
            <a:cxnLst/>
            <a:rect r="r" b="b" t="t" l="l"/>
            <a:pathLst>
              <a:path h="4449257" w="5065986">
                <a:moveTo>
                  <a:pt x="0" y="0"/>
                </a:moveTo>
                <a:lnTo>
                  <a:pt x="5065986" y="0"/>
                </a:lnTo>
                <a:lnTo>
                  <a:pt x="5065986" y="4449257"/>
                </a:lnTo>
                <a:lnTo>
                  <a:pt x="0" y="444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497691" y="9068897"/>
            <a:ext cx="4814466" cy="1041675"/>
          </a:xfrm>
          <a:custGeom>
            <a:avLst/>
            <a:gdLst/>
            <a:ahLst/>
            <a:cxnLst/>
            <a:rect r="r" b="b" t="t" l="l"/>
            <a:pathLst>
              <a:path h="1041675" w="4814466">
                <a:moveTo>
                  <a:pt x="0" y="0"/>
                </a:moveTo>
                <a:lnTo>
                  <a:pt x="4814466" y="0"/>
                </a:lnTo>
                <a:lnTo>
                  <a:pt x="4814466" y="1041675"/>
                </a:lnTo>
                <a:lnTo>
                  <a:pt x="0" y="1041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77479" y="308913"/>
            <a:ext cx="4814466" cy="1041675"/>
          </a:xfrm>
          <a:custGeom>
            <a:avLst/>
            <a:gdLst/>
            <a:ahLst/>
            <a:cxnLst/>
            <a:rect r="r" b="b" t="t" l="l"/>
            <a:pathLst>
              <a:path h="1041675" w="4814466">
                <a:moveTo>
                  <a:pt x="0" y="0"/>
                </a:moveTo>
                <a:lnTo>
                  <a:pt x="4814467" y="0"/>
                </a:lnTo>
                <a:lnTo>
                  <a:pt x="4814467" y="1041676"/>
                </a:lnTo>
                <a:lnTo>
                  <a:pt x="0" y="104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55886" y="3664037"/>
            <a:ext cx="15085217" cy="3502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6"/>
              </a:lnSpc>
              <a:spcBef>
                <a:spcPct val="0"/>
              </a:spcBef>
            </a:pPr>
            <a:r>
              <a:rPr lang="en-US" sz="3777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En el año 2007 la Asamblea General de Naciones Unidas, designó el 2 de Abril como el Día Mundial de Concienciación sobre el Autismo.</a:t>
            </a:r>
          </a:p>
          <a:p>
            <a:pPr algn="ctr">
              <a:lnSpc>
                <a:spcPts val="3966"/>
              </a:lnSpc>
              <a:spcBef>
                <a:spcPct val="0"/>
              </a:spcBef>
            </a:pPr>
          </a:p>
          <a:p>
            <a:pPr algn="ctr">
              <a:lnSpc>
                <a:spcPts val="3966"/>
              </a:lnSpc>
              <a:spcBef>
                <a:spcPct val="0"/>
              </a:spcBef>
            </a:pPr>
            <a:r>
              <a:rPr lang="en-US" sz="3777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 El objetivo de este día es reflexionar y sensibilizar a la población sobre las condiciones del espectro Autista, promoviendo la plena realización de todos los derechos humanos y libertades en igualdad de condiciones.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700886" y="7035706"/>
            <a:ext cx="6886228" cy="3074866"/>
          </a:xfrm>
          <a:custGeom>
            <a:avLst/>
            <a:gdLst/>
            <a:ahLst/>
            <a:cxnLst/>
            <a:rect r="r" b="b" t="t" l="l"/>
            <a:pathLst>
              <a:path h="3074866" w="6886228">
                <a:moveTo>
                  <a:pt x="0" y="0"/>
                </a:moveTo>
                <a:lnTo>
                  <a:pt x="6886228" y="0"/>
                </a:lnTo>
                <a:lnTo>
                  <a:pt x="6886228" y="3074866"/>
                </a:lnTo>
                <a:lnTo>
                  <a:pt x="0" y="3074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46897" y="1436314"/>
            <a:ext cx="15194205" cy="1797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57"/>
              </a:lnSpc>
              <a:spcBef>
                <a:spcPct val="0"/>
              </a:spcBef>
            </a:pPr>
            <a:r>
              <a:rPr lang="en-US" b="true" sz="6625">
                <a:solidFill>
                  <a:srgbClr val="5E17EB"/>
                </a:solidFill>
                <a:latin typeface="Josefin Sans Regular Bold"/>
                <a:ea typeface="Josefin Sans Regular Bold"/>
                <a:cs typeface="Josefin Sans Regular Bold"/>
                <a:sym typeface="Josefin Sans Regular Bold"/>
              </a:rPr>
              <a:t>¿Por qué celebramos el día de la concientización sobre el autismo?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70038" y="7423266"/>
            <a:ext cx="14671065" cy="2014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2"/>
              </a:lnSpc>
              <a:spcBef>
                <a:spcPct val="0"/>
              </a:spcBef>
            </a:pPr>
            <a:r>
              <a:rPr lang="en-US" sz="3725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Las personas autistas usan el símbolo del infinito como representación porque muestra que el autismo es diverso, infinito en sus formas y experiencias. Es decir, cada persona autista es única y vive el autismo de manera diferente.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600847">
            <a:off x="517350" y="-1779812"/>
            <a:ext cx="5065986" cy="4449257"/>
          </a:xfrm>
          <a:custGeom>
            <a:avLst/>
            <a:gdLst/>
            <a:ahLst/>
            <a:cxnLst/>
            <a:rect r="r" b="b" t="t" l="l"/>
            <a:pathLst>
              <a:path h="4449257" w="5065986">
                <a:moveTo>
                  <a:pt x="0" y="0"/>
                </a:moveTo>
                <a:lnTo>
                  <a:pt x="5065986" y="0"/>
                </a:lnTo>
                <a:lnTo>
                  <a:pt x="5065986" y="4449257"/>
                </a:lnTo>
                <a:lnTo>
                  <a:pt x="0" y="444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600847">
            <a:off x="12898473" y="7365106"/>
            <a:ext cx="5065986" cy="4449257"/>
          </a:xfrm>
          <a:custGeom>
            <a:avLst/>
            <a:gdLst/>
            <a:ahLst/>
            <a:cxnLst/>
            <a:rect r="r" b="b" t="t" l="l"/>
            <a:pathLst>
              <a:path h="4449257" w="5065986">
                <a:moveTo>
                  <a:pt x="0" y="0"/>
                </a:moveTo>
                <a:lnTo>
                  <a:pt x="5065986" y="0"/>
                </a:lnTo>
                <a:lnTo>
                  <a:pt x="5065986" y="4449257"/>
                </a:lnTo>
                <a:lnTo>
                  <a:pt x="0" y="444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448214">
            <a:off x="-3082083" y="4495675"/>
            <a:ext cx="6164165" cy="4012311"/>
          </a:xfrm>
          <a:custGeom>
            <a:avLst/>
            <a:gdLst/>
            <a:ahLst/>
            <a:cxnLst/>
            <a:rect r="r" b="b" t="t" l="l"/>
            <a:pathLst>
              <a:path h="4012311" w="6164165">
                <a:moveTo>
                  <a:pt x="0" y="0"/>
                </a:moveTo>
                <a:lnTo>
                  <a:pt x="6164166" y="0"/>
                </a:lnTo>
                <a:lnTo>
                  <a:pt x="6164166" y="4012311"/>
                </a:lnTo>
                <a:lnTo>
                  <a:pt x="0" y="4012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35444">
            <a:off x="15980212" y="53687"/>
            <a:ext cx="6164165" cy="4012311"/>
          </a:xfrm>
          <a:custGeom>
            <a:avLst/>
            <a:gdLst/>
            <a:ahLst/>
            <a:cxnLst/>
            <a:rect r="r" b="b" t="t" l="l"/>
            <a:pathLst>
              <a:path h="4012311" w="6164165">
                <a:moveTo>
                  <a:pt x="0" y="0"/>
                </a:moveTo>
                <a:lnTo>
                  <a:pt x="6164165" y="0"/>
                </a:lnTo>
                <a:lnTo>
                  <a:pt x="6164165" y="4012311"/>
                </a:lnTo>
                <a:lnTo>
                  <a:pt x="0" y="4012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62797" y="1197375"/>
            <a:ext cx="9362407" cy="862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7"/>
              </a:lnSpc>
              <a:spcBef>
                <a:spcPct val="0"/>
              </a:spcBef>
            </a:pPr>
            <a:r>
              <a:rPr lang="en-US" b="true" sz="6273">
                <a:solidFill>
                  <a:srgbClr val="5E17EB"/>
                </a:solidFill>
                <a:latin typeface="Josefin Sans Regular Bold"/>
                <a:ea typeface="Josefin Sans Regular Bold"/>
                <a:cs typeface="Josefin Sans Regular Bold"/>
                <a:sym typeface="Josefin Sans Regular Bold"/>
              </a:rPr>
              <a:t>¿ Pero qué es el autismo?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61678" y="2720481"/>
            <a:ext cx="13521981" cy="4229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20"/>
              </a:lnSpc>
              <a:spcBef>
                <a:spcPct val="0"/>
              </a:spcBef>
            </a:pPr>
            <a:r>
              <a:rPr lang="en-US" sz="3542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El autismo es una forma especial en la que algunos niños y adultos ven y entienden el mundo. Es como si tuvieran un </a:t>
            </a:r>
          </a:p>
          <a:p>
            <a:pPr algn="just">
              <a:lnSpc>
                <a:spcPts val="3720"/>
              </a:lnSpc>
              <a:spcBef>
                <a:spcPct val="0"/>
              </a:spcBef>
            </a:pPr>
            <a:r>
              <a:rPr lang="en-US" sz="3542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cerebro que funciona de una manera un poco diferente.</a:t>
            </a:r>
          </a:p>
          <a:p>
            <a:pPr algn="just">
              <a:lnSpc>
                <a:spcPts val="3720"/>
              </a:lnSpc>
              <a:spcBef>
                <a:spcPct val="0"/>
              </a:spcBef>
            </a:pPr>
          </a:p>
          <a:p>
            <a:pPr algn="just">
              <a:lnSpc>
                <a:spcPts val="3720"/>
              </a:lnSpc>
              <a:spcBef>
                <a:spcPct val="0"/>
              </a:spcBef>
            </a:pPr>
            <a:r>
              <a:rPr lang="en-US" sz="3542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Algunas personas con autismo pueden ser muy buenas en ciertas cosas, como recordar muchos datos sobre dinosaurios o construir cosas increíbles con bloques. Pero a veces, les cuesta entender algunas palabras, hacer amigos o les molestan los ruidos fuertes o las luces brillantes.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50899" y="7607624"/>
            <a:ext cx="13586203" cy="1429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2"/>
              </a:lnSpc>
              <a:spcBef>
                <a:spcPct val="0"/>
              </a:spcBef>
            </a:pPr>
            <a:r>
              <a:rPr lang="en-US" sz="3525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El autismo no es una enfermedad ni algo malo. Es solo otra manera de ser, y con apoyo y cariño, todos podemos ayudarnos unos a otros.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09501" y="545119"/>
            <a:ext cx="16349799" cy="9196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41694" y="95373"/>
            <a:ext cx="670542" cy="933327"/>
          </a:xfrm>
          <a:custGeom>
            <a:avLst/>
            <a:gdLst/>
            <a:ahLst/>
            <a:cxnLst/>
            <a:rect r="r" b="b" t="t" l="l"/>
            <a:pathLst>
              <a:path h="933327" w="670542">
                <a:moveTo>
                  <a:pt x="0" y="0"/>
                </a:moveTo>
                <a:lnTo>
                  <a:pt x="670542" y="0"/>
                </a:lnTo>
                <a:lnTo>
                  <a:pt x="670542" y="933327"/>
                </a:lnTo>
                <a:lnTo>
                  <a:pt x="0" y="933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4701" t="0" r="0" b="-1535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4742" y="5572850"/>
            <a:ext cx="807915" cy="1124537"/>
          </a:xfrm>
          <a:custGeom>
            <a:avLst/>
            <a:gdLst/>
            <a:ahLst/>
            <a:cxnLst/>
            <a:rect r="r" b="b" t="t" l="l"/>
            <a:pathLst>
              <a:path h="1124537" w="807915">
                <a:moveTo>
                  <a:pt x="0" y="0"/>
                </a:moveTo>
                <a:lnTo>
                  <a:pt x="807916" y="0"/>
                </a:lnTo>
                <a:lnTo>
                  <a:pt x="807916" y="1124537"/>
                </a:lnTo>
                <a:lnTo>
                  <a:pt x="0" y="11245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4701" t="0" r="0" b="-15356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55666" y="1114425"/>
            <a:ext cx="14576668" cy="1833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8"/>
              </a:lnSpc>
              <a:spcBef>
                <a:spcPct val="0"/>
              </a:spcBef>
            </a:pPr>
            <a:r>
              <a:rPr lang="en-US" b="true" sz="6741">
                <a:solidFill>
                  <a:srgbClr val="5E17EB"/>
                </a:solidFill>
                <a:latin typeface="Josefin Sans Regular Bold"/>
                <a:ea typeface="Josefin Sans Regular Bold"/>
                <a:cs typeface="Josefin Sans Regular Bold"/>
                <a:sym typeface="Josefin Sans Regular Bold"/>
              </a:rPr>
              <a:t>¿Cómo podemos ayudar a las personas autistas?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32658" y="3110688"/>
            <a:ext cx="15536925" cy="7176312"/>
            <a:chOff x="0" y="0"/>
            <a:chExt cx="3720241" cy="1718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0160" y="16510"/>
              <a:ext cx="3697381" cy="1690393"/>
            </a:xfrm>
            <a:custGeom>
              <a:avLst/>
              <a:gdLst/>
              <a:ahLst/>
              <a:cxnLst/>
              <a:rect r="r" b="b" t="t" l="l"/>
              <a:pathLst>
                <a:path h="1690393" w="3697381">
                  <a:moveTo>
                    <a:pt x="3697381" y="1690393"/>
                  </a:moveTo>
                  <a:lnTo>
                    <a:pt x="0" y="1682773"/>
                  </a:lnTo>
                  <a:lnTo>
                    <a:pt x="0" y="599499"/>
                  </a:lnTo>
                  <a:lnTo>
                    <a:pt x="17780" y="19050"/>
                  </a:lnTo>
                  <a:lnTo>
                    <a:pt x="1841659" y="0"/>
                  </a:lnTo>
                  <a:lnTo>
                    <a:pt x="367833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3810" y="0"/>
              <a:ext cx="3726591" cy="1717063"/>
            </a:xfrm>
            <a:custGeom>
              <a:avLst/>
              <a:gdLst/>
              <a:ahLst/>
              <a:cxnLst/>
              <a:rect r="r" b="b" t="t" l="l"/>
              <a:pathLst>
                <a:path h="1717063" w="3726591">
                  <a:moveTo>
                    <a:pt x="3692301" y="21590"/>
                  </a:moveTo>
                  <a:cubicBezTo>
                    <a:pt x="3693571" y="34290"/>
                    <a:pt x="3693571" y="44450"/>
                    <a:pt x="3694841" y="54610"/>
                  </a:cubicBezTo>
                  <a:cubicBezTo>
                    <a:pt x="3697381" y="88959"/>
                    <a:pt x="3698651" y="124605"/>
                    <a:pt x="3701191" y="158978"/>
                  </a:cubicBezTo>
                  <a:cubicBezTo>
                    <a:pt x="3701191" y="208628"/>
                    <a:pt x="3713891" y="1187617"/>
                    <a:pt x="3720241" y="1237266"/>
                  </a:cubicBezTo>
                  <a:cubicBezTo>
                    <a:pt x="3726591" y="1312377"/>
                    <a:pt x="3722781" y="1388761"/>
                    <a:pt x="3722781" y="1463872"/>
                  </a:cubicBezTo>
                  <a:cubicBezTo>
                    <a:pt x="3722781" y="1530072"/>
                    <a:pt x="3724051" y="1591179"/>
                    <a:pt x="3725321" y="1656103"/>
                  </a:cubicBezTo>
                  <a:cubicBezTo>
                    <a:pt x="3725321" y="1677693"/>
                    <a:pt x="3725321" y="1691663"/>
                    <a:pt x="3725321" y="1715793"/>
                  </a:cubicBezTo>
                  <a:cubicBezTo>
                    <a:pt x="3702461" y="1715793"/>
                    <a:pt x="3682141" y="1717063"/>
                    <a:pt x="3655295" y="1715793"/>
                  </a:cubicBezTo>
                  <a:cubicBezTo>
                    <a:pt x="3469023" y="1710713"/>
                    <a:pt x="3279886" y="1717063"/>
                    <a:pt x="3093615" y="1711983"/>
                  </a:cubicBezTo>
                  <a:cubicBezTo>
                    <a:pt x="2981853" y="1708173"/>
                    <a:pt x="2872956" y="1710713"/>
                    <a:pt x="2761193" y="1708173"/>
                  </a:cubicBezTo>
                  <a:cubicBezTo>
                    <a:pt x="2709610" y="1706903"/>
                    <a:pt x="2658027" y="1705633"/>
                    <a:pt x="2606445" y="1704363"/>
                  </a:cubicBezTo>
                  <a:cubicBezTo>
                    <a:pt x="2574922" y="1704363"/>
                    <a:pt x="2546265" y="1705633"/>
                    <a:pt x="2514742" y="1705633"/>
                  </a:cubicBezTo>
                  <a:cubicBezTo>
                    <a:pt x="2434502" y="1704363"/>
                    <a:pt x="2213842" y="1705633"/>
                    <a:pt x="2133602" y="1704363"/>
                  </a:cubicBezTo>
                  <a:cubicBezTo>
                    <a:pt x="2076288" y="1703093"/>
                    <a:pt x="930004" y="1711983"/>
                    <a:pt x="872690" y="1710713"/>
                  </a:cubicBezTo>
                  <a:cubicBezTo>
                    <a:pt x="858361" y="1710713"/>
                    <a:pt x="841167" y="1711983"/>
                    <a:pt x="826839" y="1711983"/>
                  </a:cubicBezTo>
                  <a:cubicBezTo>
                    <a:pt x="792450" y="1711983"/>
                    <a:pt x="760927" y="1713253"/>
                    <a:pt x="726539" y="1713253"/>
                  </a:cubicBezTo>
                  <a:cubicBezTo>
                    <a:pt x="640567" y="1713253"/>
                    <a:pt x="557462" y="1711983"/>
                    <a:pt x="471491" y="1710713"/>
                  </a:cubicBezTo>
                  <a:cubicBezTo>
                    <a:pt x="419908" y="1709443"/>
                    <a:pt x="368325" y="1708173"/>
                    <a:pt x="319608" y="1706903"/>
                  </a:cubicBezTo>
                  <a:cubicBezTo>
                    <a:pt x="227905" y="1705633"/>
                    <a:pt x="136202" y="1704363"/>
                    <a:pt x="48260" y="1704363"/>
                  </a:cubicBezTo>
                  <a:cubicBezTo>
                    <a:pt x="38100" y="1704363"/>
                    <a:pt x="29210" y="1704363"/>
                    <a:pt x="19050" y="1703093"/>
                  </a:cubicBezTo>
                  <a:cubicBezTo>
                    <a:pt x="10160" y="1701823"/>
                    <a:pt x="5080" y="1695473"/>
                    <a:pt x="7620" y="1686583"/>
                  </a:cubicBezTo>
                  <a:cubicBezTo>
                    <a:pt x="16510" y="1654833"/>
                    <a:pt x="12700" y="1623006"/>
                    <a:pt x="11430" y="1589906"/>
                  </a:cubicBezTo>
                  <a:cubicBezTo>
                    <a:pt x="10160" y="1522433"/>
                    <a:pt x="6350" y="1456234"/>
                    <a:pt x="7620" y="1388761"/>
                  </a:cubicBezTo>
                  <a:cubicBezTo>
                    <a:pt x="5080" y="1304739"/>
                    <a:pt x="0" y="264643"/>
                    <a:pt x="7620" y="179347"/>
                  </a:cubicBezTo>
                  <a:cubicBezTo>
                    <a:pt x="8890" y="162797"/>
                    <a:pt x="7620" y="144974"/>
                    <a:pt x="8890" y="128424"/>
                  </a:cubicBezTo>
                  <a:cubicBezTo>
                    <a:pt x="10160" y="101690"/>
                    <a:pt x="12700" y="7240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560" y="30480"/>
                    <a:pt x="110411" y="29210"/>
                  </a:cubicBezTo>
                  <a:cubicBezTo>
                    <a:pt x="187785" y="25400"/>
                    <a:pt x="265159" y="22860"/>
                    <a:pt x="345399" y="20320"/>
                  </a:cubicBezTo>
                  <a:cubicBezTo>
                    <a:pt x="399848" y="17780"/>
                    <a:pt x="454296" y="16510"/>
                    <a:pt x="505879" y="13970"/>
                  </a:cubicBezTo>
                  <a:cubicBezTo>
                    <a:pt x="557462" y="11430"/>
                    <a:pt x="611910" y="8890"/>
                    <a:pt x="663493" y="8890"/>
                  </a:cubicBezTo>
                  <a:cubicBezTo>
                    <a:pt x="720807" y="7620"/>
                    <a:pt x="778122" y="10160"/>
                    <a:pt x="835436" y="8890"/>
                  </a:cubicBezTo>
                  <a:cubicBezTo>
                    <a:pt x="907079" y="8890"/>
                    <a:pt x="2205245" y="6350"/>
                    <a:pt x="2276888" y="5080"/>
                  </a:cubicBezTo>
                  <a:cubicBezTo>
                    <a:pt x="2345665" y="3810"/>
                    <a:pt x="2414442" y="2540"/>
                    <a:pt x="2486085" y="2540"/>
                  </a:cubicBezTo>
                  <a:cubicBezTo>
                    <a:pt x="2603579" y="1270"/>
                    <a:pt x="2718207" y="0"/>
                    <a:pt x="2835701" y="0"/>
                  </a:cubicBezTo>
                  <a:cubicBezTo>
                    <a:pt x="2884419" y="0"/>
                    <a:pt x="2936001" y="2540"/>
                    <a:pt x="2984718" y="2540"/>
                  </a:cubicBezTo>
                  <a:cubicBezTo>
                    <a:pt x="3119407" y="3810"/>
                    <a:pt x="3256961" y="5080"/>
                    <a:pt x="3391649" y="7620"/>
                  </a:cubicBezTo>
                  <a:cubicBezTo>
                    <a:pt x="3463292" y="8890"/>
                    <a:pt x="3534935" y="12700"/>
                    <a:pt x="3606578" y="16510"/>
                  </a:cubicBezTo>
                  <a:cubicBezTo>
                    <a:pt x="3623772" y="16510"/>
                    <a:pt x="3640966" y="16510"/>
                    <a:pt x="3655295" y="16510"/>
                  </a:cubicBezTo>
                  <a:cubicBezTo>
                    <a:pt x="3673251" y="17780"/>
                    <a:pt x="3682141" y="20320"/>
                    <a:pt x="3692301" y="21590"/>
                  </a:cubicBezTo>
                  <a:close/>
                  <a:moveTo>
                    <a:pt x="3702461" y="1699283"/>
                  </a:moveTo>
                  <a:cubicBezTo>
                    <a:pt x="3703731" y="1682773"/>
                    <a:pt x="3705001" y="1670073"/>
                    <a:pt x="3705001" y="1657373"/>
                  </a:cubicBezTo>
                  <a:cubicBezTo>
                    <a:pt x="3703731" y="1584814"/>
                    <a:pt x="3702461" y="1517341"/>
                    <a:pt x="3702461" y="1444776"/>
                  </a:cubicBezTo>
                  <a:cubicBezTo>
                    <a:pt x="3702461" y="1411677"/>
                    <a:pt x="3705001" y="1378577"/>
                    <a:pt x="3703731" y="1345477"/>
                  </a:cubicBezTo>
                  <a:cubicBezTo>
                    <a:pt x="3703731" y="1314923"/>
                    <a:pt x="3702461" y="1283097"/>
                    <a:pt x="3701191" y="1252543"/>
                  </a:cubicBezTo>
                  <a:cubicBezTo>
                    <a:pt x="3696111" y="1205440"/>
                    <a:pt x="3684681" y="230270"/>
                    <a:pt x="3684681" y="183166"/>
                  </a:cubicBezTo>
                  <a:cubicBezTo>
                    <a:pt x="3682141" y="143701"/>
                    <a:pt x="3679601" y="102963"/>
                    <a:pt x="3677061" y="63500"/>
                  </a:cubicBezTo>
                  <a:cubicBezTo>
                    <a:pt x="3675791" y="44450"/>
                    <a:pt x="3674521" y="43180"/>
                    <a:pt x="3646698" y="41910"/>
                  </a:cubicBezTo>
                  <a:cubicBezTo>
                    <a:pt x="3638100" y="41910"/>
                    <a:pt x="3632369" y="41910"/>
                    <a:pt x="3623772" y="40640"/>
                  </a:cubicBezTo>
                  <a:cubicBezTo>
                    <a:pt x="3552129" y="36830"/>
                    <a:pt x="3477620" y="31750"/>
                    <a:pt x="3405978" y="30480"/>
                  </a:cubicBezTo>
                  <a:cubicBezTo>
                    <a:pt x="3231170" y="26670"/>
                    <a:pt x="3053496" y="25400"/>
                    <a:pt x="2878687" y="22860"/>
                  </a:cubicBezTo>
                  <a:cubicBezTo>
                    <a:pt x="2852896" y="22860"/>
                    <a:pt x="2824239" y="22860"/>
                    <a:pt x="2798447" y="22860"/>
                  </a:cubicBezTo>
                  <a:cubicBezTo>
                    <a:pt x="2755462" y="22860"/>
                    <a:pt x="2712476" y="22860"/>
                    <a:pt x="2672356" y="22860"/>
                  </a:cubicBezTo>
                  <a:cubicBezTo>
                    <a:pt x="2580653" y="22860"/>
                    <a:pt x="2488951" y="22860"/>
                    <a:pt x="2400114" y="24130"/>
                  </a:cubicBezTo>
                  <a:cubicBezTo>
                    <a:pt x="2322739" y="25400"/>
                    <a:pt x="1018841" y="29210"/>
                    <a:pt x="941467" y="29210"/>
                  </a:cubicBezTo>
                  <a:cubicBezTo>
                    <a:pt x="815376" y="29210"/>
                    <a:pt x="689285" y="26670"/>
                    <a:pt x="563193" y="33020"/>
                  </a:cubicBezTo>
                  <a:cubicBezTo>
                    <a:pt x="497282" y="36830"/>
                    <a:pt x="434236" y="36830"/>
                    <a:pt x="371191" y="38100"/>
                  </a:cubicBezTo>
                  <a:cubicBezTo>
                    <a:pt x="262294" y="41910"/>
                    <a:pt x="153397" y="45720"/>
                    <a:pt x="49530" y="50800"/>
                  </a:cubicBezTo>
                  <a:cubicBezTo>
                    <a:pt x="36830" y="50800"/>
                    <a:pt x="34290" y="53340"/>
                    <a:pt x="33020" y="68590"/>
                  </a:cubicBezTo>
                  <a:cubicBezTo>
                    <a:pt x="31750" y="91505"/>
                    <a:pt x="31750" y="114421"/>
                    <a:pt x="30480" y="137336"/>
                  </a:cubicBezTo>
                  <a:cubicBezTo>
                    <a:pt x="29210" y="175528"/>
                    <a:pt x="26670" y="212447"/>
                    <a:pt x="25400" y="250639"/>
                  </a:cubicBezTo>
                  <a:cubicBezTo>
                    <a:pt x="20320" y="291377"/>
                    <a:pt x="26670" y="1286916"/>
                    <a:pt x="29210" y="1327654"/>
                  </a:cubicBezTo>
                  <a:cubicBezTo>
                    <a:pt x="29210" y="1370938"/>
                    <a:pt x="29210" y="1415496"/>
                    <a:pt x="30480" y="1458780"/>
                  </a:cubicBezTo>
                  <a:cubicBezTo>
                    <a:pt x="30480" y="1490607"/>
                    <a:pt x="33020" y="1522433"/>
                    <a:pt x="33020" y="1554260"/>
                  </a:cubicBezTo>
                  <a:cubicBezTo>
                    <a:pt x="33020" y="1588633"/>
                    <a:pt x="33020" y="1623006"/>
                    <a:pt x="31750" y="1657373"/>
                  </a:cubicBezTo>
                  <a:cubicBezTo>
                    <a:pt x="31750" y="1661183"/>
                    <a:pt x="31750" y="1663723"/>
                    <a:pt x="31750" y="1667533"/>
                  </a:cubicBezTo>
                  <a:cubicBezTo>
                    <a:pt x="31750" y="1677693"/>
                    <a:pt x="35560" y="1681503"/>
                    <a:pt x="44450" y="1681503"/>
                  </a:cubicBezTo>
                  <a:cubicBezTo>
                    <a:pt x="70291" y="1681503"/>
                    <a:pt x="110411" y="1682773"/>
                    <a:pt x="147665" y="1682773"/>
                  </a:cubicBezTo>
                  <a:cubicBezTo>
                    <a:pt x="202114" y="1682773"/>
                    <a:pt x="259428" y="1680233"/>
                    <a:pt x="313876" y="1682773"/>
                  </a:cubicBezTo>
                  <a:cubicBezTo>
                    <a:pt x="402713" y="1686583"/>
                    <a:pt x="491551" y="1689123"/>
                    <a:pt x="580388" y="1687853"/>
                  </a:cubicBezTo>
                  <a:cubicBezTo>
                    <a:pt x="637702" y="1686583"/>
                    <a:pt x="692150" y="1689123"/>
                    <a:pt x="749464" y="1689123"/>
                  </a:cubicBezTo>
                  <a:cubicBezTo>
                    <a:pt x="832570" y="1689123"/>
                    <a:pt x="915676" y="1687853"/>
                    <a:pt x="998781" y="1689123"/>
                  </a:cubicBezTo>
                  <a:cubicBezTo>
                    <a:pt x="1122007" y="1690393"/>
                    <a:pt x="2474622" y="1680233"/>
                    <a:pt x="2600713" y="1682773"/>
                  </a:cubicBezTo>
                  <a:cubicBezTo>
                    <a:pt x="2655162" y="1684043"/>
                    <a:pt x="2709610" y="1685313"/>
                    <a:pt x="2761193" y="1685313"/>
                  </a:cubicBezTo>
                  <a:cubicBezTo>
                    <a:pt x="2855762" y="1687853"/>
                    <a:pt x="2947464" y="1684043"/>
                    <a:pt x="3042033" y="1687853"/>
                  </a:cubicBezTo>
                  <a:cubicBezTo>
                    <a:pt x="3119407" y="1690393"/>
                    <a:pt x="3196781" y="1690393"/>
                    <a:pt x="3274155" y="1692933"/>
                  </a:cubicBezTo>
                  <a:cubicBezTo>
                    <a:pt x="3388784" y="1696743"/>
                    <a:pt x="3503412" y="1699283"/>
                    <a:pt x="3618041" y="1700553"/>
                  </a:cubicBezTo>
                  <a:cubicBezTo>
                    <a:pt x="3661026" y="1700553"/>
                    <a:pt x="3682141" y="1699283"/>
                    <a:pt x="3702461" y="1699283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1671129">
            <a:off x="-2812067" y="6031984"/>
            <a:ext cx="6192009" cy="2927132"/>
          </a:xfrm>
          <a:custGeom>
            <a:avLst/>
            <a:gdLst/>
            <a:ahLst/>
            <a:cxnLst/>
            <a:rect r="r" b="b" t="t" l="l"/>
            <a:pathLst>
              <a:path h="2927132" w="6192009">
                <a:moveTo>
                  <a:pt x="0" y="0"/>
                </a:moveTo>
                <a:lnTo>
                  <a:pt x="6192009" y="0"/>
                </a:lnTo>
                <a:lnTo>
                  <a:pt x="6192009" y="2927132"/>
                </a:lnTo>
                <a:lnTo>
                  <a:pt x="0" y="2927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309898" y="3537000"/>
            <a:ext cx="13725063" cy="637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8955" indent="-434477" lvl="1">
              <a:lnSpc>
                <a:spcPts val="4226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Ser pacientes y amables 🌟: Algunas personas con autismo necesitan más tiempo para hablar o responder. Esperar y darles su espacio es una gran ayuda.</a:t>
            </a:r>
          </a:p>
          <a:p>
            <a:pPr algn="l" marL="868955" indent="-434477" lvl="1">
              <a:lnSpc>
                <a:spcPts val="4226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Ser buenos amigos 🤝: Si ves a un niño con autismo jugando solo, invítalo a jugar, pero si no quiere, está bien, respétalo.</a:t>
            </a:r>
          </a:p>
          <a:p>
            <a:pPr algn="l" marL="868955" indent="-434477" lvl="1">
              <a:lnSpc>
                <a:spcPts val="4226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No burlarnos 🚫: Todos somos diferentes, y eso está bien. En lugar de reírnos de alguien porque hace algo distinto, podemos aprender de él.</a:t>
            </a:r>
          </a:p>
          <a:p>
            <a:pPr algn="l" marL="868955" indent="-434477" lvl="1">
              <a:lnSpc>
                <a:spcPts val="4226"/>
              </a:lnSpc>
              <a:buFont typeface="Arial"/>
              <a:buChar char="•"/>
            </a:pPr>
            <a:r>
              <a:rPr lang="en-US" sz="4024">
                <a:solidFill>
                  <a:srgbClr val="00000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rPr>
              <a:t>Escuchar y aprender 👂📚: Preguntar a los profesores o a los papás cómo podemos ayudar más es una buena idea.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1671129">
            <a:off x="14973865" y="1931104"/>
            <a:ext cx="6192009" cy="2927132"/>
          </a:xfrm>
          <a:custGeom>
            <a:avLst/>
            <a:gdLst/>
            <a:ahLst/>
            <a:cxnLst/>
            <a:rect r="r" b="b" t="t" l="l"/>
            <a:pathLst>
              <a:path h="2927132" w="6192009">
                <a:moveTo>
                  <a:pt x="0" y="0"/>
                </a:moveTo>
                <a:lnTo>
                  <a:pt x="6192009" y="0"/>
                </a:lnTo>
                <a:lnTo>
                  <a:pt x="6192009" y="2927132"/>
                </a:lnTo>
                <a:lnTo>
                  <a:pt x="0" y="2927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70867" y="702188"/>
            <a:ext cx="12946265" cy="10287000"/>
          </a:xfrm>
          <a:custGeom>
            <a:avLst/>
            <a:gdLst/>
            <a:ahLst/>
            <a:cxnLst/>
            <a:rect r="r" b="b" t="t" l="l"/>
            <a:pathLst>
              <a:path h="10287000" w="12946265">
                <a:moveTo>
                  <a:pt x="0" y="0"/>
                </a:moveTo>
                <a:lnTo>
                  <a:pt x="12946266" y="0"/>
                </a:lnTo>
                <a:lnTo>
                  <a:pt x="129462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217" r="0" b="-13633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4590867" y="277194"/>
            <a:ext cx="1462254" cy="1462242"/>
            <a:chOff x="0" y="0"/>
            <a:chExt cx="1104811" cy="110481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04773" cy="1104773"/>
            </a:xfrm>
            <a:custGeom>
              <a:avLst/>
              <a:gdLst/>
              <a:ahLst/>
              <a:cxnLst/>
              <a:rect r="r" b="b" t="t" l="l"/>
              <a:pathLst>
                <a:path h="1104773" w="1104773">
                  <a:moveTo>
                    <a:pt x="0" y="0"/>
                  </a:moveTo>
                  <a:lnTo>
                    <a:pt x="1104773" y="0"/>
                  </a:lnTo>
                  <a:lnTo>
                    <a:pt x="1104773" y="1104773"/>
                  </a:lnTo>
                  <a:lnTo>
                    <a:pt x="0" y="110477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110519" y="399221"/>
            <a:ext cx="14066961" cy="10892934"/>
          </a:xfrm>
          <a:custGeom>
            <a:avLst/>
            <a:gdLst/>
            <a:ahLst/>
            <a:cxnLst/>
            <a:rect r="r" b="b" t="t" l="l"/>
            <a:pathLst>
              <a:path h="10892934" w="14066961">
                <a:moveTo>
                  <a:pt x="0" y="0"/>
                </a:moveTo>
                <a:lnTo>
                  <a:pt x="14066962" y="0"/>
                </a:lnTo>
                <a:lnTo>
                  <a:pt x="14066962" y="10892934"/>
                </a:lnTo>
                <a:lnTo>
                  <a:pt x="0" y="10892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86231" y="1019175"/>
            <a:ext cx="9915539" cy="1938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31"/>
              </a:lnSpc>
            </a:pPr>
            <a:r>
              <a:rPr lang="en-US" sz="4182" spc="117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Escribe</a:t>
            </a:r>
            <a:r>
              <a:rPr lang="en-US" sz="4182" spc="117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 dentro del infinito una palabra o frase que contenga la forma en la que puedas apoyar a una persona autista.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DAGjhdf53vY</dc:identifier>
  <dcterms:modified xsi:type="dcterms:W3CDTF">2011-08-01T06:04:30Z</dcterms:modified>
  <cp:revision>1</cp:revision>
  <dc:title>Copia de taller TEA</dc:title>
</cp:coreProperties>
</file>